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0413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076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253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662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244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7300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387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8941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168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657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6894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356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30802-997A-465E-98EF-F74CAB89B521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2C1C-AEE9-4A87-871B-8ACF8FF1464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88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6096"/>
            <a:ext cx="12185111" cy="6848789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5464257" y="5352471"/>
            <a:ext cx="1263487" cy="557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600" b="1" dirty="0" smtClean="0">
                <a:solidFill>
                  <a:schemeClr val="bg1"/>
                </a:solidFill>
                <a:latin typeface="TT Commons ExtraBold" panose="02000506030000020004" pitchFamily="2" charset="77"/>
              </a:rPr>
              <a:t>TÍTULO</a:t>
            </a:r>
            <a:endParaRPr lang="pt-BR" sz="2600" b="1" dirty="0">
              <a:solidFill>
                <a:schemeClr val="bg1"/>
              </a:solidFill>
              <a:latin typeface="TT Commons ExtraBold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71683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" y="1245945"/>
            <a:ext cx="12184238" cy="5639439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1148427" y="821414"/>
            <a:ext cx="1183337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400" b="1" dirty="0" smtClean="0">
                <a:solidFill>
                  <a:srgbClr val="7A7A7A"/>
                </a:solidFill>
                <a:latin typeface="TT Commons ExtraBold" panose="02000506030000020004" pitchFamily="2" charset="77"/>
              </a:rPr>
              <a:t>TÍTULO</a:t>
            </a:r>
            <a:endParaRPr lang="pt-BR" sz="2400" b="1" dirty="0">
              <a:solidFill>
                <a:srgbClr val="7A7A7A"/>
              </a:solidFill>
              <a:latin typeface="TT Commons ExtraBold" panose="02000506030000020004" pitchFamily="2" charset="77"/>
            </a:endParaRPr>
          </a:p>
        </p:txBody>
      </p:sp>
      <p:grpSp>
        <p:nvGrpSpPr>
          <p:cNvPr id="4" name="Agrupar 8">
            <a:extLst>
              <a:ext uri="{FF2B5EF4-FFF2-40B4-BE49-F238E27FC236}">
                <a16:creationId xmlns:a16="http://schemas.microsoft.com/office/drawing/2014/main" xmlns="" id="{2F66E608-410A-9242-85E4-719309D9EB20}"/>
              </a:ext>
            </a:extLst>
          </p:cNvPr>
          <p:cNvGrpSpPr/>
          <p:nvPr/>
        </p:nvGrpSpPr>
        <p:grpSpPr>
          <a:xfrm>
            <a:off x="1443" y="640080"/>
            <a:ext cx="995680" cy="912818"/>
            <a:chOff x="-3874" y="634082"/>
            <a:chExt cx="995680" cy="912818"/>
          </a:xfrm>
        </p:grpSpPr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xmlns="" id="{56D55076-1D70-B344-8704-A47C48BA2A6D}"/>
                </a:ext>
              </a:extLst>
            </p:cNvPr>
            <p:cNvSpPr/>
            <p:nvPr/>
          </p:nvSpPr>
          <p:spPr>
            <a:xfrm>
              <a:off x="-3874" y="1436840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xmlns="" id="{48940396-AF1F-8347-8510-06ABF64C1BDF}"/>
                </a:ext>
              </a:extLst>
            </p:cNvPr>
            <p:cNvSpPr/>
            <p:nvPr/>
          </p:nvSpPr>
          <p:spPr>
            <a:xfrm>
              <a:off x="-3874" y="123482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xmlns="" id="{07ED48F5-C061-AD4C-B036-CD008059243B}"/>
                </a:ext>
              </a:extLst>
            </p:cNvPr>
            <p:cNvSpPr/>
            <p:nvPr/>
          </p:nvSpPr>
          <p:spPr>
            <a:xfrm>
              <a:off x="-3874" y="1032803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xmlns="" id="{32F6563A-38BE-CA40-AACA-9EB54AA5118D}"/>
                </a:ext>
              </a:extLst>
            </p:cNvPr>
            <p:cNvSpPr/>
            <p:nvPr/>
          </p:nvSpPr>
          <p:spPr>
            <a:xfrm>
              <a:off x="-3874" y="830784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xmlns="" id="{BF68EF46-83A0-8C49-A20C-77F4801E0351}"/>
                </a:ext>
              </a:extLst>
            </p:cNvPr>
            <p:cNvSpPr/>
            <p:nvPr/>
          </p:nvSpPr>
          <p:spPr>
            <a:xfrm>
              <a:off x="-3874" y="63408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187262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5" y="6096"/>
            <a:ext cx="12175967" cy="685394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9ADC897D-1B0D-7B4F-B66A-DCC01CB50BB6}"/>
              </a:ext>
            </a:extLst>
          </p:cNvPr>
          <p:cNvSpPr txBox="1"/>
          <p:nvPr/>
        </p:nvSpPr>
        <p:spPr>
          <a:xfrm>
            <a:off x="5412159" y="5352471"/>
            <a:ext cx="1367682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T Commons Bold" panose="02000806030000020004" pitchFamily="2" charset="0"/>
              </a:rPr>
              <a:t>Obrigado!</a:t>
            </a:r>
            <a:endParaRPr lang="pt-BR" sz="2200" b="1" dirty="0">
              <a:solidFill>
                <a:schemeClr val="bg1"/>
              </a:solidFill>
              <a:latin typeface="TT Commons Bold" panose="020008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1022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2</cp:revision>
  <dcterms:created xsi:type="dcterms:W3CDTF">2021-08-31T21:41:21Z</dcterms:created>
  <dcterms:modified xsi:type="dcterms:W3CDTF">2021-08-31T21:43:47Z</dcterms:modified>
</cp:coreProperties>
</file>