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0413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7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6ED4-CFD7-4E4A-9B5F-B0BAB43AE7FC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65E5-FDF8-4E05-ABC0-9825E9FB31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2804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6ED4-CFD7-4E4A-9B5F-B0BAB43AE7FC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65E5-FDF8-4E05-ABC0-9825E9FB31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0973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1784067" y="274639"/>
            <a:ext cx="3655008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12694" y="274639"/>
            <a:ext cx="10768198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6ED4-CFD7-4E4A-9B5F-B0BAB43AE7FC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65E5-FDF8-4E05-ABC0-9825E9FB31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8746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6ED4-CFD7-4E4A-9B5F-B0BAB43AE7FC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65E5-FDF8-4E05-ABC0-9825E9FB31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0110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6ED4-CFD7-4E4A-9B5F-B0BAB43AE7FC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65E5-FDF8-4E05-ABC0-9825E9FB31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0928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12695" y="1600201"/>
            <a:ext cx="721054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226413" y="1600201"/>
            <a:ext cx="721266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6ED4-CFD7-4E4A-9B5F-B0BAB43AE7FC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65E5-FDF8-4E05-ABC0-9825E9FB31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2589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6ED4-CFD7-4E4A-9B5F-B0BAB43AE7FC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65E5-FDF8-4E05-ABC0-9825E9FB31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7453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6ED4-CFD7-4E4A-9B5F-B0BAB43AE7FC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65E5-FDF8-4E05-ABC0-9825E9FB31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5677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6ED4-CFD7-4E4A-9B5F-B0BAB43AE7FC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65E5-FDF8-4E05-ABC0-9825E9FB31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9911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6ED4-CFD7-4E4A-9B5F-B0BAB43AE7FC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65E5-FDF8-4E05-ABC0-9825E9FB31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8091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6ED4-CFD7-4E4A-9B5F-B0BAB43AE7FC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165E5-FDF8-4E05-ABC0-9825E9FB31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5059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F6ED4-CFD7-4E4A-9B5F-B0BAB43AE7FC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165E5-FDF8-4E05-ABC0-9825E9FB317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5860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397"/>
            <a:ext cx="12190413" cy="6843205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="" xmlns:a16="http://schemas.microsoft.com/office/drawing/2014/main" id="{9ADC897D-1B0D-7B4F-B66A-DCC01CB50BB6}"/>
              </a:ext>
            </a:extLst>
          </p:cNvPr>
          <p:cNvSpPr txBox="1"/>
          <p:nvPr/>
        </p:nvSpPr>
        <p:spPr>
          <a:xfrm>
            <a:off x="5464257" y="5352471"/>
            <a:ext cx="1263487" cy="557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600" b="1" dirty="0" smtClean="0">
                <a:solidFill>
                  <a:schemeClr val="bg1"/>
                </a:solidFill>
                <a:latin typeface="TT Commons ExtraBold" panose="02000506030000020004" pitchFamily="2" charset="77"/>
              </a:rPr>
              <a:t>TÍTULO</a:t>
            </a:r>
            <a:endParaRPr lang="pt-BR" sz="2600" b="1" dirty="0">
              <a:solidFill>
                <a:schemeClr val="bg1"/>
              </a:solidFill>
              <a:latin typeface="TT Commons ExtraBold" panose="0200050603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726476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1" y="1240594"/>
            <a:ext cx="12177491" cy="5644790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="" xmlns:a16="http://schemas.microsoft.com/office/drawing/2014/main" id="{9ADC897D-1B0D-7B4F-B66A-DCC01CB50BB6}"/>
              </a:ext>
            </a:extLst>
          </p:cNvPr>
          <p:cNvSpPr txBox="1"/>
          <p:nvPr/>
        </p:nvSpPr>
        <p:spPr>
          <a:xfrm>
            <a:off x="1148427" y="821414"/>
            <a:ext cx="1183337" cy="5501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400" b="1" dirty="0" smtClean="0">
                <a:solidFill>
                  <a:srgbClr val="7A7A7A"/>
                </a:solidFill>
                <a:latin typeface="TT Commons ExtraBold" panose="02000506030000020004" pitchFamily="2" charset="77"/>
              </a:rPr>
              <a:t>TÍTULO</a:t>
            </a:r>
            <a:endParaRPr lang="pt-BR" sz="2400" b="1" dirty="0">
              <a:solidFill>
                <a:srgbClr val="7A7A7A"/>
              </a:solidFill>
              <a:latin typeface="TT Commons ExtraBold" panose="02000506030000020004" pitchFamily="2" charset="77"/>
            </a:endParaRPr>
          </a:p>
        </p:txBody>
      </p:sp>
      <p:grpSp>
        <p:nvGrpSpPr>
          <p:cNvPr id="4" name="Agrupar 8">
            <a:extLst>
              <a:ext uri="{FF2B5EF4-FFF2-40B4-BE49-F238E27FC236}">
                <a16:creationId xmlns="" xmlns:a16="http://schemas.microsoft.com/office/drawing/2014/main" id="{2F66E608-410A-9242-85E4-719309D9EB20}"/>
              </a:ext>
            </a:extLst>
          </p:cNvPr>
          <p:cNvGrpSpPr/>
          <p:nvPr/>
        </p:nvGrpSpPr>
        <p:grpSpPr>
          <a:xfrm>
            <a:off x="1443" y="640080"/>
            <a:ext cx="995680" cy="912818"/>
            <a:chOff x="-3874" y="634082"/>
            <a:chExt cx="995680" cy="912818"/>
          </a:xfrm>
        </p:grpSpPr>
        <p:sp>
          <p:nvSpPr>
            <p:cNvPr id="5" name="Retângulo 4">
              <a:extLst>
                <a:ext uri="{FF2B5EF4-FFF2-40B4-BE49-F238E27FC236}">
                  <a16:creationId xmlns="" xmlns:a16="http://schemas.microsoft.com/office/drawing/2014/main" id="{56D55076-1D70-B344-8704-A47C48BA2A6D}"/>
                </a:ext>
              </a:extLst>
            </p:cNvPr>
            <p:cNvSpPr/>
            <p:nvPr/>
          </p:nvSpPr>
          <p:spPr>
            <a:xfrm>
              <a:off x="-3874" y="1436840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>
              <a:extLst>
                <a:ext uri="{FF2B5EF4-FFF2-40B4-BE49-F238E27FC236}">
                  <a16:creationId xmlns="" xmlns:a16="http://schemas.microsoft.com/office/drawing/2014/main" id="{48940396-AF1F-8347-8510-06ABF64C1BDF}"/>
                </a:ext>
              </a:extLst>
            </p:cNvPr>
            <p:cNvSpPr/>
            <p:nvPr/>
          </p:nvSpPr>
          <p:spPr>
            <a:xfrm>
              <a:off x="-3874" y="1234822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 6">
              <a:extLst>
                <a:ext uri="{FF2B5EF4-FFF2-40B4-BE49-F238E27FC236}">
                  <a16:creationId xmlns="" xmlns:a16="http://schemas.microsoft.com/office/drawing/2014/main" id="{07ED48F5-C061-AD4C-B036-CD008059243B}"/>
                </a:ext>
              </a:extLst>
            </p:cNvPr>
            <p:cNvSpPr/>
            <p:nvPr/>
          </p:nvSpPr>
          <p:spPr>
            <a:xfrm>
              <a:off x="-3874" y="1032803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 7">
              <a:extLst>
                <a:ext uri="{FF2B5EF4-FFF2-40B4-BE49-F238E27FC236}">
                  <a16:creationId xmlns="" xmlns:a16="http://schemas.microsoft.com/office/drawing/2014/main" id="{32F6563A-38BE-CA40-AACA-9EB54AA5118D}"/>
                </a:ext>
              </a:extLst>
            </p:cNvPr>
            <p:cNvSpPr/>
            <p:nvPr/>
          </p:nvSpPr>
          <p:spPr>
            <a:xfrm>
              <a:off x="-3874" y="830784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>
              <a:extLst>
                <a:ext uri="{FF2B5EF4-FFF2-40B4-BE49-F238E27FC236}">
                  <a16:creationId xmlns="" xmlns:a16="http://schemas.microsoft.com/office/drawing/2014/main" id="{BF68EF46-83A0-8C49-A20C-77F4801E0351}"/>
                </a:ext>
              </a:extLst>
            </p:cNvPr>
            <p:cNvSpPr/>
            <p:nvPr/>
          </p:nvSpPr>
          <p:spPr>
            <a:xfrm>
              <a:off x="-3874" y="634082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68256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" y="6096"/>
            <a:ext cx="12187603" cy="6851904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9ADC897D-1B0D-7B4F-B66A-DCC01CB50BB6}"/>
              </a:ext>
            </a:extLst>
          </p:cNvPr>
          <p:cNvSpPr txBox="1"/>
          <p:nvPr/>
        </p:nvSpPr>
        <p:spPr>
          <a:xfrm>
            <a:off x="5412159" y="5352471"/>
            <a:ext cx="1367682" cy="542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TT Commons Bold" panose="02000806030000020004" pitchFamily="2" charset="0"/>
              </a:rPr>
              <a:t>Obrigado!</a:t>
            </a:r>
            <a:endParaRPr lang="pt-BR" sz="2200" b="1" dirty="0">
              <a:solidFill>
                <a:schemeClr val="bg1"/>
              </a:solidFill>
              <a:latin typeface="TT Commons Bold" panose="020008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7317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Personalizar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usuario</dc:creator>
  <cp:lastModifiedBy>usuario</cp:lastModifiedBy>
  <cp:revision>1</cp:revision>
  <dcterms:created xsi:type="dcterms:W3CDTF">2021-08-31T21:59:19Z</dcterms:created>
  <dcterms:modified xsi:type="dcterms:W3CDTF">2021-08-31T22:02:29Z</dcterms:modified>
</cp:coreProperties>
</file>