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155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568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05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724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98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4702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642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047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96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385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505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602F6-0F73-4273-A38E-42EA8C64D34D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A15D-593F-4C18-A927-C10330CA78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521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875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" y="1240594"/>
            <a:ext cx="12177491" cy="564479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4" name="Agrupar 8">
            <a:extLst>
              <a:ext uri="{FF2B5EF4-FFF2-40B4-BE49-F238E27FC236}">
                <a16:creationId xmlns="" xmlns:a16="http://schemas.microsoft.com/office/drawing/2014/main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="" xmlns:a16="http://schemas.microsoft.com/office/drawing/2014/main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="" xmlns:a16="http://schemas.microsoft.com/office/drawing/2014/main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="" xmlns:a16="http://schemas.microsoft.com/office/drawing/2014/main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="" xmlns:a16="http://schemas.microsoft.com/office/drawing/2014/main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006626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" y="0"/>
            <a:ext cx="12187316" cy="685974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9478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1</cp:revision>
  <dcterms:created xsi:type="dcterms:W3CDTF">2021-08-31T22:58:03Z</dcterms:created>
  <dcterms:modified xsi:type="dcterms:W3CDTF">2021-08-31T23:00:15Z</dcterms:modified>
</cp:coreProperties>
</file>