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60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378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35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6770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88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854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8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241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0875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907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942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09E6-2028-4E63-AD0D-99B70B0546C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9E99B-BD5D-4E0E-BBD5-0B102FC8F78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719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15240"/>
            <a:ext cx="12185111" cy="683049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6391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" y="1240594"/>
            <a:ext cx="12177491" cy="564479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4" name="Agrupar 8">
            <a:extLst>
              <a:ext uri="{FF2B5EF4-FFF2-40B4-BE49-F238E27FC236}">
                <a16:creationId xmlns="" xmlns:a16="http://schemas.microsoft.com/office/drawing/2014/main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="" xmlns:a16="http://schemas.microsoft.com/office/drawing/2014/main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="" xmlns:a16="http://schemas.microsoft.com/office/drawing/2014/main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="" xmlns:a16="http://schemas.microsoft.com/office/drawing/2014/main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="" xmlns:a16="http://schemas.microsoft.com/office/drawing/2014/main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41876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251"/>
            <a:ext cx="12190413" cy="6841495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51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1</cp:revision>
  <dcterms:created xsi:type="dcterms:W3CDTF">2021-08-31T23:04:56Z</dcterms:created>
  <dcterms:modified xsi:type="dcterms:W3CDTF">2021-08-31T23:09:03Z</dcterms:modified>
</cp:coreProperties>
</file>